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models/pose_estimation/overview" TargetMode="External"/><Relationship Id="rId2" Type="http://schemas.openxmlformats.org/officeDocument/2006/relationships/hyperlink" Target="https://towardsdatascience.com/build-hand-gesture-recognition-from-scratch-using-neural-network-machine-learning-easy-and-fun-d7652dd105a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muehler.v/simple-hand-gesture-recognition-using-opencv-and-javascript-eb3d6ced28a0" TargetMode="External"/><Relationship Id="rId4" Type="http://schemas.openxmlformats.org/officeDocument/2006/relationships/hyperlink" Target="https://towardsdatascience.com/handtrackjs-677c29c1d58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PRÉ-PROJETO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Carrinho controlado por gestos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6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	   IDEIA</a:t>
            </a:r>
            <a:br>
              <a:rPr lang="pt-BR" dirty="0" smtClean="0"/>
            </a:br>
            <a:r>
              <a:rPr lang="pt-BR" dirty="0" smtClean="0"/>
              <a:t>PASSO 1: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Resultado de imagem para arduino ro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54" y="2286000"/>
            <a:ext cx="3087770" cy="3087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478" y="2376617"/>
            <a:ext cx="3097322" cy="3097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is 3"/>
          <p:cNvSpPr/>
          <p:nvPr/>
        </p:nvSpPr>
        <p:spPr>
          <a:xfrm>
            <a:off x="5664916" y="3180639"/>
            <a:ext cx="1103870" cy="107091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6" name="Picture 8" descr="Resultado de imagem para PAR rodinhas carrinh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7"/>
          <a:stretch/>
        </p:blipFill>
        <p:spPr bwMode="auto">
          <a:xfrm>
            <a:off x="2730953" y="5774585"/>
            <a:ext cx="1915295" cy="955589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motor d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12" y="5742724"/>
            <a:ext cx="1248603" cy="101931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is 11"/>
          <p:cNvSpPr/>
          <p:nvPr/>
        </p:nvSpPr>
        <p:spPr>
          <a:xfrm>
            <a:off x="5004944" y="5918393"/>
            <a:ext cx="659972" cy="6679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Mais 12"/>
          <p:cNvSpPr/>
          <p:nvPr/>
        </p:nvSpPr>
        <p:spPr>
          <a:xfrm>
            <a:off x="7867345" y="5923132"/>
            <a:ext cx="659972" cy="6679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Picture 12" descr="Resultado de imagem para arduin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6958" r="28813" b="9386"/>
          <a:stretch/>
        </p:blipFill>
        <p:spPr bwMode="auto">
          <a:xfrm>
            <a:off x="8974691" y="5835537"/>
            <a:ext cx="898895" cy="8783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7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840341" y="2450865"/>
            <a:ext cx="2677297" cy="26454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	   IDEIA</a:t>
            </a:r>
            <a:br>
              <a:rPr lang="pt-BR" dirty="0" smtClean="0"/>
            </a:br>
            <a:r>
              <a:rPr lang="pt-BR" dirty="0" smtClean="0"/>
              <a:t>PASSO 2:</a:t>
            </a:r>
            <a:endParaRPr lang="pt-BR" dirty="0"/>
          </a:p>
        </p:txBody>
      </p:sp>
      <p:pic>
        <p:nvPicPr>
          <p:cNvPr id="2052" name="Picture 4" descr="Resultado de imagem para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84" y="2397923"/>
            <a:ext cx="2751305" cy="2751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is 3"/>
          <p:cNvSpPr/>
          <p:nvPr/>
        </p:nvSpPr>
        <p:spPr>
          <a:xfrm>
            <a:off x="6025730" y="3130639"/>
            <a:ext cx="1103870" cy="107091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Resultado de imagem para androi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7" t="9772" r="36915" b="11665"/>
          <a:stretch/>
        </p:blipFill>
        <p:spPr bwMode="auto">
          <a:xfrm>
            <a:off x="8794208" y="2881291"/>
            <a:ext cx="771335" cy="15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66" y="5589410"/>
            <a:ext cx="1039610" cy="103961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esp826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478" y="5584572"/>
            <a:ext cx="1049286" cy="104928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is 13"/>
          <p:cNvSpPr/>
          <p:nvPr/>
        </p:nvSpPr>
        <p:spPr>
          <a:xfrm>
            <a:off x="6096282" y="5751126"/>
            <a:ext cx="727427" cy="7161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2" descr="Resultado de imagem para arduin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6958" r="28813" b="9386"/>
          <a:stretch/>
        </p:blipFill>
        <p:spPr bwMode="auto">
          <a:xfrm>
            <a:off x="7352227" y="5700855"/>
            <a:ext cx="898895" cy="8783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is 15"/>
          <p:cNvSpPr/>
          <p:nvPr/>
        </p:nvSpPr>
        <p:spPr>
          <a:xfrm>
            <a:off x="8512415" y="5751126"/>
            <a:ext cx="727427" cy="7161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0" name="Picture 8" descr="Resultado de imagem para androi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r="14956"/>
          <a:stretch/>
        </p:blipFill>
        <p:spPr bwMode="auto">
          <a:xfrm>
            <a:off x="9569452" y="5601405"/>
            <a:ext cx="948186" cy="101562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nos 7"/>
          <p:cNvSpPr/>
          <p:nvPr/>
        </p:nvSpPr>
        <p:spPr>
          <a:xfrm rot="17269283">
            <a:off x="3318993" y="5862252"/>
            <a:ext cx="1341933" cy="53415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			   IDEIA</a:t>
            </a:r>
            <a:br>
              <a:rPr lang="pt-BR" dirty="0" smtClean="0"/>
            </a:br>
            <a:r>
              <a:rPr lang="pt-BR" dirty="0" smtClean="0"/>
              <a:t>PASSO 3:</a:t>
            </a:r>
            <a:endParaRPr lang="pt-BR" dirty="0"/>
          </a:p>
        </p:txBody>
      </p:sp>
      <p:sp>
        <p:nvSpPr>
          <p:cNvPr id="4" name="Mais 3"/>
          <p:cNvSpPr/>
          <p:nvPr/>
        </p:nvSpPr>
        <p:spPr>
          <a:xfrm>
            <a:off x="5925065" y="3295772"/>
            <a:ext cx="1103870" cy="107091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Conteúdo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052" y="2465649"/>
            <a:ext cx="4369865" cy="2731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6" descr="Resultado de imagem para robot car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76107"/>
            <a:ext cx="4198923" cy="2710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towardsdatascience.com/build-hand-gesture-recognition-from-scratch-using-neural-network-machine-learning-easy-and-fun-d7652dd105af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www.tensorflow.org/lite/models/pose_estimation/overview</a:t>
            </a:r>
            <a:endParaRPr lang="pt-BR" dirty="0" smtClean="0"/>
          </a:p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towardsdatascience.com/handtrackjs-677c29c1d585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https://medium.com/@muehler.v/simple-hand-gesture-recognition-using-opencv-and-javascript-eb3d6ced28a0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93740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Corte</Template>
  <TotalTime>82</TotalTime>
  <Words>20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Franklin Gothic Book</vt:lpstr>
      <vt:lpstr>Crop</vt:lpstr>
      <vt:lpstr>PRÉ-PROJETO</vt:lpstr>
      <vt:lpstr>       IDEIA PASSO 1:</vt:lpstr>
      <vt:lpstr>       IDEIA PASSO 2:</vt:lpstr>
      <vt:lpstr>       IDEIA PASSO 3: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PRÉ-PROJETO</dc:title>
  <dc:creator>João Marcos Viana</dc:creator>
  <cp:lastModifiedBy>João Marcos Viana</cp:lastModifiedBy>
  <cp:revision>8</cp:revision>
  <dcterms:created xsi:type="dcterms:W3CDTF">2019-09-27T02:17:16Z</dcterms:created>
  <dcterms:modified xsi:type="dcterms:W3CDTF">2019-09-27T03:40:01Z</dcterms:modified>
</cp:coreProperties>
</file>